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3" r:id="rId4"/>
    <p:sldId id="265" r:id="rId5"/>
    <p:sldId id="259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1" r:id="rId27"/>
    <p:sldId id="289" r:id="rId28"/>
    <p:sldId id="290" r:id="rId29"/>
    <p:sldId id="292" r:id="rId30"/>
    <p:sldId id="293" r:id="rId31"/>
    <p:sldId id="266" r:id="rId32"/>
    <p:sldId id="267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9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62484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4257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5700" y="6400800"/>
            <a:ext cx="54102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부조장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조원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백찬혁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이주연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36454"/>
            <a:ext cx="1728216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Konlpy (Korean 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한국어 리뷰 및 텍스트 데이터를 처리하고, 		형태소 분석을 통해 키워드 추출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TF-IDF 벡터화와 Logistic Regression을 이용하여 			사용자 리뷰의 감성 예측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을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통해 사용자 위치와 카페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 거리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추천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95700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12" y="4914900"/>
            <a:ext cx="16922116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목적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프로젝트의 신속하고 효율적인 배포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4777740"/>
            <a:ext cx="1620202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의 다양한 서비스와 인프라를 활용해 애플리케이션을 손쉽게 배포하고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56641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강력하고 편리한 보안 관리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8" y="6646545"/>
            <a:ext cx="15841980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VPC, 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보안 그룹 등의 보안 관리 도구로 보안을 손쉽게 구성 가능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40067" y="742378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데이터로 개발 및 테스트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260157" y="8503920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RDS, OpenSearch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등을 사용하여 모든 팀원이 동일한 데이터로 개발 및 테스트 가능 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52519827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EC2: (Elastic Compute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Python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애플리케이션을 배포하고 실행하는 서버 인스턴스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RDS: (Relational Database Service) - MySQL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MySQL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데이터베이스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40067" y="756094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OpenSearch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60157" y="864108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배포 및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16016774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S3 (Simple Storage Service)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파일 저장소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5.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 (Virtual Private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네트워크 보안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주소 호스팅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8454047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우선 적용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상대적으로 설정이 간단하고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데이터를 제공해주는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를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서비스에 대한 지식이 부족하여 배포하는데 어려움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6286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비용 및 시간 리스크 관리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7366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AWS 서비스들을 초기에 도입할 경우 발생할 수 있는 비용과 시간에 대한 리스크를 최소화하기 위해 프리티어로 가능한 RDS만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2294542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34712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00621" y="6555296"/>
            <a:ext cx="8776779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복합적인 시스템 적용에 따른 난이도 증가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216027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DB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 외에도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Python, Logstash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 다양한 기술이 복합적으로 사용됨에 따라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적용에 더 높은 난이도와 비용이 발생할 가능성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7048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 단계적 접근 전략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8128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초기 개발 단계에서는 RDS만 적용하고, 개발이 일정 수준 완료된 후 추가적인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서비스를 도입하여 배포를 시도할 예정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49615692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8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9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3320204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편의시설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테마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보드게임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한옥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34734" y="7383332"/>
            <a:ext cx="5330466" cy="12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349501" y="7404100"/>
            <a:ext cx="5372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635500" y="7404100"/>
            <a:ext cx="5372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518400" y="7404100"/>
            <a:ext cx="5372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9436100" y="7404100"/>
            <a:ext cx="537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448097" y="7404101"/>
            <a:ext cx="537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개발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520" y="3735896"/>
            <a:ext cx="1626679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471" y="6574346"/>
            <a:ext cx="1605533" cy="13483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-HTML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-CSS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-JAVASCRIPT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95600" y="3745421"/>
            <a:ext cx="1529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3745421"/>
            <a:ext cx="14912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Database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00" y="3745421"/>
            <a:ext cx="219608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Infrastructure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15600" y="3745421"/>
            <a:ext cx="1148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형상관리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56892" y="6736271"/>
            <a:ext cx="2243708" cy="10245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-Spring Framework</a:t>
            </a:r>
            <a:b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</a:b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(5.3.29)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-MyBatis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(3.5.9)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81600" y="7012496"/>
            <a:ext cx="185318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67600" y="6438900"/>
            <a:ext cx="2590800" cy="14478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-AWS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(RDS, EC2, Opensearch)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91800" y="7069646"/>
            <a:ext cx="967357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-GitHub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6896100"/>
            <a:ext cx="23241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-Python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(3.8.8)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-ElasticSearch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-Kibana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68600" y="3771900"/>
            <a:ext cx="2374900" cy="4191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개발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툴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및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WAS</a:t>
            </a:r>
            <a:endParaRPr lang="en-US" alt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16200" y="6248400"/>
            <a:ext cx="2743200" cy="22479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-Eclipse 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(STS3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3.9.13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-Spyder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4.2.5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-VS Code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Workbench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8.0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-Apache Tomcat</a:t>
            </a:r>
            <a:r>
              <a:rPr lang="en-US" altLang="ko-KR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8.5(WAS)</a:t>
            </a:r>
            <a:endParaRPr lang="en-US" altLang="ko-KR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3754946"/>
            <a:ext cx="2081783" cy="4244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데이터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수집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/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분석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45446"/>
            <a:ext cx="17282160" cy="396049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960495"/>
            <a:ext cx="17282160" cy="576072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60495"/>
            <a:ext cx="17282160" cy="4474654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638</ep:Words>
  <ep:PresentationFormat>On-screen Show (4:3)</ep:PresentationFormat>
  <ep:Paragraphs>124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2024-09-11T06:48:42.160</dcterms:modified>
  <cp:revision>96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